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4660"/>
  </p:normalViewPr>
  <p:slideViewPr>
    <p:cSldViewPr snapToGrid="0">
      <p:cViewPr varScale="1">
        <p:scale>
          <a:sx n="66" d="100"/>
          <a:sy n="66" d="100"/>
        </p:scale>
        <p:origin x="51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87615-6BD2-4B25-81DD-EF14E8FF1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BA34E2-44BA-4A90-95CE-2E9E80EED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68187-E03A-4DB8-9431-15D4D0AB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7B4A1-6A2D-445D-9BA1-10E9A346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AF9FA2-66C9-47C1-89E3-FE87AB5C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24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B7CF9-6209-4312-9E3B-320A5B97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C15D87-1F08-442D-9E89-CEAE08D8C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642D5-A6F7-4BAC-8481-5E3C017E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05972-6F0F-4422-854B-482DCC8F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2FD929-991F-4C48-8587-12084A4D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9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D7E621-69FE-44D1-9567-70E7447FA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442C3D-7855-43CD-80E0-353105328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390F8-73DC-432B-B870-C2F57933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8FF43-F979-40D8-BAB5-0059A92C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CD307-DC96-4B6C-8ABE-85629735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8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32960-10C3-42A3-BA7B-27E0F65D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12E5E7-6812-4DAF-9B4A-AE55543F9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23899E-6F1D-42CA-B301-CA1889EA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34E68A-AAA8-434F-98EE-7BE9430E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73A7AE-1114-4C3A-B9A5-646F8E94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7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0A267-47E0-49FB-B594-2A59F26C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529B3A-CCDE-406C-805A-6EF79EA36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7C236-B063-45B7-884F-4C3F3A3D1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FE0D7-7E58-4DC0-A4EE-643EDBFD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26D99D-E136-4DC2-806E-9736CAA2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41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73D3-AEC9-4BF8-9E1B-3A9B1B10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72411-1233-41DA-9F9D-D3172CC56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504FE6-9630-4B1D-8BBA-5D1EA1E99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BE018D-CFD6-4EA9-9FF7-C2D86C6E3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EB1F87-203A-4D7B-A82B-025118DE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03D350-EF85-4F3E-AAF9-936DB7FC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7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2BFB9-BB7D-4486-857D-31B79628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7656AA-2436-459B-A9D2-885A0DA08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AF6F53-B673-40FB-A3F7-BCF68C46F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E3CDEC-6C80-436D-A428-1B1D046A9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9437E2-35D7-4AD0-9124-08739BB9CC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0723DF-2F28-4155-9CAE-568CBE9F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3EEE1E-AD5D-4AC9-AC0E-12624CBA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68969C-14AA-4027-AD40-31C169F1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96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3E8D4-6BA8-4138-A96E-B0DD1F5D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609735-9A18-48C4-9017-BAA2DE23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BBFC75-E78C-4E92-8E44-787FE88D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F3A66D-29EC-4FD8-A296-362A4178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22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5303E5-6E7F-4168-9869-1052996F7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9359D7-D18F-4FCC-B5B9-3C8B68C7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A06C3E-81C9-41E9-8263-8671B3CC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66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8413B-B5FC-451D-897B-0E70F8DE6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9533D-C95F-47D2-B473-D5CFB00D2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EE0F10-C033-45BB-9491-D739676DF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BD3EED-DF44-4FAB-AFEA-3B667543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C2CB30-78D8-4A85-9CD8-3600C2B6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E5814-DF54-4061-8193-E4EC7C31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00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BD5D8-518D-40BE-937E-605B386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F25568-50DF-4A76-9442-BA4CD3531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7332BC-9B7E-4D90-A546-9C3A058DA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E6A545-5B17-4DB6-8077-DF4490E7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CBF34-A807-4527-B1E7-4210A1C4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40D780-3CB2-435A-AE2D-68A0E547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80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2C32F8-0706-4B73-867E-C797199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80EE3-C5D5-4A62-B442-EAE99F29F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227DDF-521B-49F7-93BA-EBCCA6EF4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B50B6-E01D-4F21-9A6F-BBBE191C30AE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5EE2C-CFB8-4329-86DA-4413F0FE5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D4EF3-9EEA-444A-BBEF-9DB851FED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52F62-29EA-4660-BE3D-22111FF3F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56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1B9660-7F01-4E6F-B69D-30AE86BC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C1A55-3218-4525-9F65-4A3904EB4913}"/>
              </a:ext>
            </a:extLst>
          </p:cNvPr>
          <p:cNvSpPr txBox="1"/>
          <p:nvPr/>
        </p:nvSpPr>
        <p:spPr>
          <a:xfrm>
            <a:off x="4698460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067D82-28BD-4E4C-A2A1-5346A371C958}"/>
              </a:ext>
            </a:extLst>
          </p:cNvPr>
          <p:cNvSpPr/>
          <p:nvPr/>
        </p:nvSpPr>
        <p:spPr>
          <a:xfrm>
            <a:off x="2629249" y="4032673"/>
            <a:ext cx="6933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Python </a:t>
            </a:r>
            <a:r>
              <a:rPr lang="en-US" altLang="ko-KR" sz="72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Opencv</a:t>
            </a:r>
            <a:endParaRPr lang="ko-KR" alt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2628C-A990-43D1-8D6F-766F197C807C}"/>
              </a:ext>
            </a:extLst>
          </p:cNvPr>
          <p:cNvSpPr txBox="1"/>
          <p:nvPr/>
        </p:nvSpPr>
        <p:spPr>
          <a:xfrm>
            <a:off x="2021013" y="5233002"/>
            <a:ext cx="8149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딥러닝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(OpenCV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altLang="ko-KR" sz="2800" b="1" dirty="0" err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dnn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)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을 이용한 얼굴 식별 비디오</a:t>
            </a:r>
          </a:p>
        </p:txBody>
      </p:sp>
    </p:spTree>
    <p:extLst>
      <p:ext uri="{BB962C8B-B14F-4D97-AF65-F5344CB8AC3E}">
        <p14:creationId xmlns:p14="http://schemas.microsoft.com/office/powerpoint/2010/main" val="404822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160F35-B39D-42E7-8B8D-5F8BD652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1" y="0"/>
            <a:ext cx="7590034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450880A-A332-4404-BD16-208233773E87}"/>
              </a:ext>
            </a:extLst>
          </p:cNvPr>
          <p:cNvSpPr txBox="1">
            <a:spLocks/>
          </p:cNvSpPr>
          <p:nvPr/>
        </p:nvSpPr>
        <p:spPr>
          <a:xfrm>
            <a:off x="6832602" y="5626553"/>
            <a:ext cx="5119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 err="1"/>
              <a:t>Opencv</a:t>
            </a:r>
            <a:r>
              <a:rPr lang="en-US" altLang="ko-KR" sz="3600" dirty="0"/>
              <a:t> </a:t>
            </a:r>
            <a:r>
              <a:rPr lang="en-US" altLang="ko-KR" sz="3600" dirty="0" err="1"/>
              <a:t>dnn</a:t>
            </a:r>
            <a:r>
              <a:rPr lang="en-US" altLang="ko-KR" sz="3600" dirty="0"/>
              <a:t> video GUI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ACC92-0FA1-4995-BC89-EC4E38C5E15B}"/>
              </a:ext>
            </a:extLst>
          </p:cNvPr>
          <p:cNvSpPr txBox="1"/>
          <p:nvPr/>
        </p:nvSpPr>
        <p:spPr>
          <a:xfrm>
            <a:off x="7436516" y="51631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완성형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A321B1DA-A61C-4DCC-AADA-0921477D9F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080109"/>
              </p:ext>
            </p:extLst>
          </p:nvPr>
        </p:nvGraphicFramePr>
        <p:xfrm>
          <a:off x="7812958" y="2993055"/>
          <a:ext cx="2644493" cy="871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포장기 셸 개체" showAsIcon="1" r:id="rId4" imgW="1165680" imgH="383400" progId="Package">
                  <p:embed/>
                </p:oleObj>
              </mc:Choice>
              <mc:Fallback>
                <p:oleObj name="포장기 셸 개체" showAsIcon="1" r:id="rId4" imgW="116568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12958" y="2993055"/>
                        <a:ext cx="2644493" cy="871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35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13586-873F-4318-9E70-B3EDFE21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57825" cy="1325563"/>
          </a:xfrm>
        </p:spPr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en-US" altLang="ko-KR" dirty="0" err="1"/>
              <a:t>dnn</a:t>
            </a:r>
            <a:r>
              <a:rPr lang="en-US" altLang="ko-KR" dirty="0"/>
              <a:t> video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7B86B-5761-470B-89B1-C0179B17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01" y="1786831"/>
            <a:ext cx="6657260" cy="438899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B79F5B0-A62E-4987-B634-79EAB101A178}"/>
              </a:ext>
            </a:extLst>
          </p:cNvPr>
          <p:cNvSpPr/>
          <p:nvPr/>
        </p:nvSpPr>
        <p:spPr>
          <a:xfrm>
            <a:off x="3679370" y="3739013"/>
            <a:ext cx="564751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2616B-CC5B-48DF-890C-AA2EB9471853}"/>
              </a:ext>
            </a:extLst>
          </p:cNvPr>
          <p:cNvSpPr txBox="1"/>
          <p:nvPr/>
        </p:nvSpPr>
        <p:spPr>
          <a:xfrm>
            <a:off x="1729797" y="3796663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비디오 캡처하기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131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EEE85F-B8C8-4389-91C0-0C25CE50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506" y="1471121"/>
            <a:ext cx="10348988" cy="520545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450880A-A332-4404-BD16-208233773E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160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en-US" altLang="ko-KR" dirty="0" err="1"/>
              <a:t>dnn</a:t>
            </a:r>
            <a:r>
              <a:rPr lang="en-US" altLang="ko-KR" dirty="0"/>
              <a:t> video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1CCE8BA-7DD8-4D80-A2D9-1672E170717E}"/>
              </a:ext>
            </a:extLst>
          </p:cNvPr>
          <p:cNvSpPr/>
          <p:nvPr/>
        </p:nvSpPr>
        <p:spPr>
          <a:xfrm rot="5400000">
            <a:off x="8069941" y="1188945"/>
            <a:ext cx="564751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1A84D-1326-4DC0-90E3-36B7FC49334A}"/>
              </a:ext>
            </a:extLst>
          </p:cNvPr>
          <p:cNvSpPr txBox="1"/>
          <p:nvPr/>
        </p:nvSpPr>
        <p:spPr>
          <a:xfrm>
            <a:off x="7757441" y="7317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함수 설정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0327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450880A-A332-4404-BD16-208233773E87}"/>
              </a:ext>
            </a:extLst>
          </p:cNvPr>
          <p:cNvSpPr txBox="1">
            <a:spLocks/>
          </p:cNvSpPr>
          <p:nvPr/>
        </p:nvSpPr>
        <p:spPr>
          <a:xfrm>
            <a:off x="228600" y="365125"/>
            <a:ext cx="8160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 err="1"/>
              <a:t>dnn</a:t>
            </a:r>
            <a:r>
              <a:rPr lang="en-US" altLang="ko-KR" sz="3600" dirty="0"/>
              <a:t> video </a:t>
            </a:r>
            <a:r>
              <a:rPr lang="ko-KR" altLang="en-US" sz="3600" dirty="0" err="1"/>
              <a:t>완성본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94E746-4364-46B3-A7E5-8BF25759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724" y="0"/>
            <a:ext cx="7707695" cy="6858000"/>
          </a:xfrm>
          <a:prstGeom prst="rect">
            <a:avLst/>
          </a:prstGeom>
        </p:spPr>
      </p:pic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0D0C3BC-07BF-4BDA-ADDF-BE85CFCC7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675463"/>
              </p:ext>
            </p:extLst>
          </p:nvPr>
        </p:nvGraphicFramePr>
        <p:xfrm>
          <a:off x="809727" y="3205956"/>
          <a:ext cx="2701871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포장기 셸 개체" showAsIcon="1" r:id="rId4" imgW="972000" imgH="383400" progId="Package">
                  <p:embed/>
                </p:oleObj>
              </mc:Choice>
              <mc:Fallback>
                <p:oleObj name="포장기 셸 개체" showAsIcon="1" r:id="rId4" imgW="97200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727" y="3205956"/>
                        <a:ext cx="2701871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119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450880A-A332-4404-BD16-208233773E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160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en-US" altLang="ko-KR" dirty="0" err="1"/>
              <a:t>dnn</a:t>
            </a:r>
            <a:r>
              <a:rPr lang="en-US" altLang="ko-KR" dirty="0"/>
              <a:t> video GUI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070BB5-563E-4B17-8584-A7C7C512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32" y="1860323"/>
            <a:ext cx="3055097" cy="1177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B0E363-6BC0-4936-A564-AE9D5E0A9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32" y="3334659"/>
            <a:ext cx="4924724" cy="20719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5AD4B6-99F3-4803-8C60-527B984D8429}"/>
              </a:ext>
            </a:extLst>
          </p:cNvPr>
          <p:cNvSpPr/>
          <p:nvPr/>
        </p:nvSpPr>
        <p:spPr>
          <a:xfrm>
            <a:off x="1359232" y="4521201"/>
            <a:ext cx="4924724" cy="885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4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450880A-A332-4404-BD16-208233773E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160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en-US" altLang="ko-KR" dirty="0" err="1"/>
              <a:t>dnn</a:t>
            </a:r>
            <a:r>
              <a:rPr lang="en-US" altLang="ko-KR" dirty="0"/>
              <a:t> video GUI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29A5F9-9933-4399-93F4-68DDED85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25" y="3004231"/>
            <a:ext cx="7172377" cy="2476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ADEF1-61CD-4FD3-A760-996642C6F055}"/>
              </a:ext>
            </a:extLst>
          </p:cNvPr>
          <p:cNvSpPr txBox="1"/>
          <p:nvPr/>
        </p:nvSpPr>
        <p:spPr>
          <a:xfrm>
            <a:off x="1101925" y="1978127"/>
            <a:ext cx="15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Tkinter</a:t>
            </a:r>
            <a:r>
              <a:rPr lang="en-US" altLang="ko-KR" b="1" dirty="0"/>
              <a:t> </a:t>
            </a:r>
            <a:r>
              <a:rPr lang="ko-KR" altLang="en-US" b="1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75164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842F8A-1895-4F81-855D-D609FAEDD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31" y="171426"/>
            <a:ext cx="10329938" cy="651514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450880A-A332-4404-BD16-208233773E87}"/>
              </a:ext>
            </a:extLst>
          </p:cNvPr>
          <p:cNvSpPr txBox="1">
            <a:spLocks/>
          </p:cNvSpPr>
          <p:nvPr/>
        </p:nvSpPr>
        <p:spPr>
          <a:xfrm>
            <a:off x="5904064" y="5695723"/>
            <a:ext cx="61935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 err="1"/>
              <a:t>Opencv</a:t>
            </a:r>
            <a:r>
              <a:rPr lang="en-US" altLang="ko-KR" sz="4400" dirty="0"/>
              <a:t> </a:t>
            </a:r>
            <a:r>
              <a:rPr lang="en-US" altLang="ko-KR" sz="4400" dirty="0" err="1"/>
              <a:t>dnn</a:t>
            </a:r>
            <a:r>
              <a:rPr lang="en-US" altLang="ko-KR" sz="4400" dirty="0"/>
              <a:t> video GUI</a:t>
            </a:r>
            <a:endParaRPr lang="ko-KR" alt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B9171-8672-409A-9720-5BDF44B9E454}"/>
              </a:ext>
            </a:extLst>
          </p:cNvPr>
          <p:cNvSpPr txBox="1"/>
          <p:nvPr/>
        </p:nvSpPr>
        <p:spPr>
          <a:xfrm>
            <a:off x="5969362" y="2124795"/>
            <a:ext cx="320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detectAndDisplay</a:t>
            </a:r>
            <a:r>
              <a:rPr lang="en-US" altLang="ko-KR" b="1" dirty="0"/>
              <a:t> </a:t>
            </a:r>
            <a:r>
              <a:rPr lang="ko-KR" altLang="en-US" b="1" dirty="0"/>
              <a:t>함수</a:t>
            </a:r>
            <a:r>
              <a:rPr lang="en-US" altLang="ko-KR" b="1" dirty="0"/>
              <a:t> </a:t>
            </a:r>
            <a:r>
              <a:rPr lang="ko-KR" altLang="en-US" b="1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26018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450880A-A332-4404-BD16-208233773E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160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en-US" altLang="ko-KR" dirty="0" err="1"/>
              <a:t>dnn</a:t>
            </a:r>
            <a:r>
              <a:rPr lang="en-US" altLang="ko-KR" dirty="0"/>
              <a:t> video GUI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CA0D8-D4B5-404D-BE35-0F28D5168E93}"/>
              </a:ext>
            </a:extLst>
          </p:cNvPr>
          <p:cNvSpPr txBox="1"/>
          <p:nvPr/>
        </p:nvSpPr>
        <p:spPr>
          <a:xfrm>
            <a:off x="497475" y="2899784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selectFile</a:t>
            </a:r>
            <a:r>
              <a:rPr lang="en-US" altLang="ko-KR" b="1" dirty="0"/>
              <a:t> </a:t>
            </a:r>
            <a:r>
              <a:rPr lang="ko-KR" altLang="en-US" b="1" dirty="0"/>
              <a:t>함수</a:t>
            </a:r>
            <a:r>
              <a:rPr lang="en-US" altLang="ko-KR" b="1" dirty="0"/>
              <a:t> </a:t>
            </a:r>
            <a:r>
              <a:rPr lang="ko-KR" altLang="en-US" b="1" dirty="0"/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29865C-90AE-431C-B9B9-3068218C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5" y="3349962"/>
            <a:ext cx="11717229" cy="86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1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450880A-A332-4404-BD16-208233773E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160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en-US" altLang="ko-KR" dirty="0" err="1"/>
              <a:t>dnn</a:t>
            </a:r>
            <a:r>
              <a:rPr lang="en-US" altLang="ko-KR" dirty="0"/>
              <a:t> video GUI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7022F1-B564-4D62-8E8C-69FA2317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6" y="2470365"/>
            <a:ext cx="10644356" cy="362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267CAB-FDBA-478D-B01B-841A90A80DA6}"/>
              </a:ext>
            </a:extLst>
          </p:cNvPr>
          <p:cNvSpPr txBox="1"/>
          <p:nvPr/>
        </p:nvSpPr>
        <p:spPr>
          <a:xfrm>
            <a:off x="861545" y="16317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완성형</a:t>
            </a:r>
          </a:p>
        </p:txBody>
      </p:sp>
    </p:spTree>
    <p:extLst>
      <p:ext uri="{BB962C8B-B14F-4D97-AF65-F5344CB8AC3E}">
        <p14:creationId xmlns:p14="http://schemas.microsoft.com/office/powerpoint/2010/main" val="673551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60</Words>
  <Application>Microsoft Office PowerPoint</Application>
  <PresentationFormat>와이드스크린</PresentationFormat>
  <Paragraphs>18</Paragraphs>
  <Slides>10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Office 테마</vt:lpstr>
      <vt:lpstr>포장기 셸 개체</vt:lpstr>
      <vt:lpstr>패키지</vt:lpstr>
      <vt:lpstr>PowerPoint 프레젠테이션</vt:lpstr>
      <vt:lpstr>Opencv dnn video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41</cp:revision>
  <dcterms:created xsi:type="dcterms:W3CDTF">2020-01-19T11:25:36Z</dcterms:created>
  <dcterms:modified xsi:type="dcterms:W3CDTF">2020-01-19T14:21:18Z</dcterms:modified>
</cp:coreProperties>
</file>